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49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tableStyles" Target="tableStyles.xml"/><Relationship Id="rId98" Type="http://schemas.openxmlformats.org/officeDocument/2006/relationships/viewProps" Target="viewProps.xml"/><Relationship Id="rId97" Type="http://schemas.openxmlformats.org/officeDocument/2006/relationships/presProps" Target="presProps.xml"/><Relationship Id="rId96" Type="http://schemas.openxmlformats.org/officeDocument/2006/relationships/slide" Target="slides/slide94.xml"/><Relationship Id="rId95" Type="http://schemas.openxmlformats.org/officeDocument/2006/relationships/slide" Target="slides/slide93.xml"/><Relationship Id="rId94" Type="http://schemas.openxmlformats.org/officeDocument/2006/relationships/slide" Target="slides/slide92.xml"/><Relationship Id="rId93" Type="http://schemas.openxmlformats.org/officeDocument/2006/relationships/slide" Target="slides/slide91.xml"/><Relationship Id="rId92" Type="http://schemas.openxmlformats.org/officeDocument/2006/relationships/slide" Target="slides/slide90.xml"/><Relationship Id="rId91" Type="http://schemas.openxmlformats.org/officeDocument/2006/relationships/slide" Target="slides/slide89.xml"/><Relationship Id="rId90" Type="http://schemas.openxmlformats.org/officeDocument/2006/relationships/slide" Target="slides/slide88.xml"/><Relationship Id="rId9" Type="http://schemas.openxmlformats.org/officeDocument/2006/relationships/slide" Target="slides/slide7.xml"/><Relationship Id="rId89" Type="http://schemas.openxmlformats.org/officeDocument/2006/relationships/slide" Target="slides/slide87.xml"/><Relationship Id="rId88" Type="http://schemas.openxmlformats.org/officeDocument/2006/relationships/slide" Target="slides/slide86.xml"/><Relationship Id="rId87" Type="http://schemas.openxmlformats.org/officeDocument/2006/relationships/slide" Target="slides/slide85.xml"/><Relationship Id="rId86" Type="http://schemas.openxmlformats.org/officeDocument/2006/relationships/slide" Target="slides/slide84.xml"/><Relationship Id="rId85" Type="http://schemas.openxmlformats.org/officeDocument/2006/relationships/slide" Target="slides/slide83.xml"/><Relationship Id="rId84" Type="http://schemas.openxmlformats.org/officeDocument/2006/relationships/slide" Target="slides/slide82.xml"/><Relationship Id="rId83" Type="http://schemas.openxmlformats.org/officeDocument/2006/relationships/slide" Target="slides/slide81.xml"/><Relationship Id="rId82" Type="http://schemas.openxmlformats.org/officeDocument/2006/relationships/slide" Target="slides/slide80.xml"/><Relationship Id="rId81" Type="http://schemas.openxmlformats.org/officeDocument/2006/relationships/slide" Target="slides/slide79.xml"/><Relationship Id="rId80" Type="http://schemas.openxmlformats.org/officeDocument/2006/relationships/slide" Target="slides/slide78.xml"/><Relationship Id="rId8" Type="http://schemas.openxmlformats.org/officeDocument/2006/relationships/slide" Target="slides/slide6.xml"/><Relationship Id="rId79" Type="http://schemas.openxmlformats.org/officeDocument/2006/relationships/slide" Target="slides/slide77.xml"/><Relationship Id="rId78" Type="http://schemas.openxmlformats.org/officeDocument/2006/relationships/slide" Target="slides/slide76.xml"/><Relationship Id="rId77" Type="http://schemas.openxmlformats.org/officeDocument/2006/relationships/slide" Target="slides/slide75.xml"/><Relationship Id="rId76" Type="http://schemas.openxmlformats.org/officeDocument/2006/relationships/slide" Target="slides/slide74.xml"/><Relationship Id="rId75" Type="http://schemas.openxmlformats.org/officeDocument/2006/relationships/slide" Target="slides/slide73.xml"/><Relationship Id="rId74" Type="http://schemas.openxmlformats.org/officeDocument/2006/relationships/slide" Target="slides/slide72.xml"/><Relationship Id="rId73" Type="http://schemas.openxmlformats.org/officeDocument/2006/relationships/slide" Target="slides/slide71.xml"/><Relationship Id="rId72" Type="http://schemas.openxmlformats.org/officeDocument/2006/relationships/slide" Target="slides/slide70.xml"/><Relationship Id="rId71" Type="http://schemas.openxmlformats.org/officeDocument/2006/relationships/slide" Target="slides/slide69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69" Type="http://schemas.openxmlformats.org/officeDocument/2006/relationships/slide" Target="slides/slide67.xml"/><Relationship Id="rId68" Type="http://schemas.openxmlformats.org/officeDocument/2006/relationships/slide" Target="slides/slide66.xml"/><Relationship Id="rId67" Type="http://schemas.openxmlformats.org/officeDocument/2006/relationships/slide" Target="slides/slide65.xml"/><Relationship Id="rId66" Type="http://schemas.openxmlformats.org/officeDocument/2006/relationships/slide" Target="slides/slide64.xml"/><Relationship Id="rId65" Type="http://schemas.openxmlformats.org/officeDocument/2006/relationships/slide" Target="slides/slide63.xml"/><Relationship Id="rId64" Type="http://schemas.openxmlformats.org/officeDocument/2006/relationships/slide" Target="slides/slide62.xml"/><Relationship Id="rId63" Type="http://schemas.openxmlformats.org/officeDocument/2006/relationships/slide" Target="slides/slide61.xml"/><Relationship Id="rId62" Type="http://schemas.openxmlformats.org/officeDocument/2006/relationships/slide" Target="slides/slide60.xml"/><Relationship Id="rId61" Type="http://schemas.openxmlformats.org/officeDocument/2006/relationships/slide" Target="slides/slide59.xml"/><Relationship Id="rId60" Type="http://schemas.openxmlformats.org/officeDocument/2006/relationships/slide" Target="slides/slide58.xml"/><Relationship Id="rId6" Type="http://schemas.openxmlformats.org/officeDocument/2006/relationships/slide" Target="slides/slide4.xml"/><Relationship Id="rId59" Type="http://schemas.openxmlformats.org/officeDocument/2006/relationships/slide" Target="slides/slide57.xml"/><Relationship Id="rId58" Type="http://schemas.openxmlformats.org/officeDocument/2006/relationships/slide" Target="slides/slide56.xml"/><Relationship Id="rId57" Type="http://schemas.openxmlformats.org/officeDocument/2006/relationships/slide" Target="slides/slide55.xml"/><Relationship Id="rId56" Type="http://schemas.openxmlformats.org/officeDocument/2006/relationships/slide" Target="slides/slide54.xml"/><Relationship Id="rId55" Type="http://schemas.openxmlformats.org/officeDocument/2006/relationships/slide" Target="slides/slide53.xml"/><Relationship Id="rId54" Type="http://schemas.openxmlformats.org/officeDocument/2006/relationships/slide" Target="slides/slide52.xml"/><Relationship Id="rId53" Type="http://schemas.openxmlformats.org/officeDocument/2006/relationships/slide" Target="slides/slide51.xml"/><Relationship Id="rId52" Type="http://schemas.openxmlformats.org/officeDocument/2006/relationships/slide" Target="slides/slide50.xml"/><Relationship Id="rId51" Type="http://schemas.openxmlformats.org/officeDocument/2006/relationships/slide" Target="slides/slide49.xml"/><Relationship Id="rId50" Type="http://schemas.openxmlformats.org/officeDocument/2006/relationships/slide" Target="slides/slide48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0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2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3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4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5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6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0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1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7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8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0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副标题 53"/>
          <p:cNvSpPr>
            <a:spLocks noGrp="1"/>
          </p:cNvSpPr>
          <p:nvPr/>
        </p:nvSpPr>
        <p:spPr>
          <a:xfrm>
            <a:off x="2700298" y="4869181"/>
            <a:ext cx="3456384" cy="503778"/>
          </a:xfrm>
          <a:prstGeom prst="rect">
            <a:avLst/>
          </a:prstGeom>
          <a:noFill/>
          <a:ln>
            <a:noFill/>
          </a:ln>
        </p:spPr>
        <p:txBody>
          <a:bodyPr vert="horz" wrap="square" lIns="90170" tIns="46990" rIns="90170" bIns="46990" numCol="1" anchor="t" anchorCtr="0" compatLnSpc="1">
            <a:normAutofit lnSpcReduction="20000"/>
          </a:bodyPr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rgbClr val="F1AA07"/>
                </a:solidFill>
                <a:latin typeface="+mn-ea"/>
                <a:ea typeface="+mn-ea"/>
                <a:cs typeface="+mn-cs"/>
                <a:sym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  </a:t>
            </a: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      20</a:t>
            </a:r>
            <a:r>
              <a:rPr lang="en-US" altLang="zh-CN" sz="2800" dirty="0">
                <a:solidFill>
                  <a:schemeClr val="bg1">
                    <a:lumMod val="65000"/>
                  </a:schemeClr>
                </a:solidFill>
                <a:latin typeface="Stencil" panose="040409050D0802020404" charset="0"/>
              </a:rPr>
              <a:t>26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Stencil" panose="040409050D08020204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468050" y="404406"/>
            <a:ext cx="77661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1692187" y="2492638"/>
            <a:ext cx="5256584" cy="1537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High End Wool Socks</a:t>
            </a:r>
            <a:endParaRPr lang="en-US" altLang="zh-CN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en-US" altLang="zh-CN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New Collection</a:t>
            </a:r>
            <a:endParaRPr lang="zh-CN" alt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 descr="W00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-36512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1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W00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2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3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-18256"/>
            <a:ext cx="6876256" cy="6876256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4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5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0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1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5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6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7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2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W008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M13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C131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C13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76256" cy="6876256"/>
          </a:xfr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C133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 descr="C134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</Words>
  <Application>WPS 演示</Application>
  <PresentationFormat>全屏显示(4:3)</PresentationFormat>
  <Paragraphs>5</Paragraphs>
  <Slides>94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94</vt:i4>
      </vt:variant>
    </vt:vector>
  </HeadingPairs>
  <TitlesOfParts>
    <vt:vector size="102" baseType="lpstr">
      <vt:lpstr>Arial</vt:lpstr>
      <vt:lpstr>宋体</vt:lpstr>
      <vt:lpstr>Wingdings</vt:lpstr>
      <vt:lpstr>Stencil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User</dc:creator>
  <cp:lastModifiedBy>Nicole Wu</cp:lastModifiedBy>
  <cp:revision>10</cp:revision>
  <dcterms:created xsi:type="dcterms:W3CDTF">2024-02-28T07:01:00Z</dcterms:created>
  <dcterms:modified xsi:type="dcterms:W3CDTF">2025-09-28T09:06:51Z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ICV" pid="2">
    <vt:lpwstr>5D593F2027B943AB8B1BAB9FFAF81564_13</vt:lpwstr>
  </property>
  <property fmtid="{D5CDD505-2E9C-101B-9397-08002B2CF9AE}" name="KSOProductBuildVer" pid="3">
    <vt:lpwstr>2052-12.1.0.22529</vt:lpwstr>
  </property>
  <property fmtid="{D5CDD505-2E9C-101B-9397-08002B2CF9AE}" name="NXPowerLiteLastOptimized" pid="4">
    <vt:lpwstr>12572089</vt:lpwstr>
  </property>
  <property fmtid="{D5CDD505-2E9C-101B-9397-08002B2CF9AE}" name="NXPowerLiteSettings" pid="5">
    <vt:lpwstr>F70005D002A000</vt:lpwstr>
  </property>
  <property fmtid="{D5CDD505-2E9C-101B-9397-08002B2CF9AE}" name="NXPowerLiteVersion" pid="6">
    <vt:lpwstr>D10.0.1</vt:lpwstr>
  </property>
</Properties>
</file>